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9" r:id="rId4"/>
    <p:sldId id="270" r:id="rId5"/>
    <p:sldId id="260" r:id="rId6"/>
    <p:sldId id="261" r:id="rId7"/>
    <p:sldId id="264" r:id="rId8"/>
    <p:sldId id="271" r:id="rId9"/>
    <p:sldId id="272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94BC86-B3AF-4AC1-B411-EF3C9E9F2AB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6227213-C305-42B8-A9B9-7975C6BD140C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dirty="0" err="1" smtClean="0"/>
            <a:t>Group</a:t>
          </a:r>
          <a:r>
            <a:rPr lang="es-CL" dirty="0" smtClean="0"/>
            <a:t> </a:t>
          </a:r>
          <a:r>
            <a:rPr lang="es-CL" dirty="0" err="1" smtClean="0"/>
            <a:t>Discussions</a:t>
          </a:r>
          <a:r>
            <a:rPr lang="es-CL" dirty="0" smtClean="0"/>
            <a:t> 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dirty="0"/>
        </a:p>
      </dgm:t>
    </dgm:pt>
    <dgm:pt modelId="{3C73FDDB-5F9E-46B0-BE23-C000D97A7DEF}" type="parTrans" cxnId="{B28448C9-182A-4FA9-9626-A4B04DF47F13}">
      <dgm:prSet/>
      <dgm:spPr/>
      <dgm:t>
        <a:bodyPr/>
        <a:lstStyle/>
        <a:p>
          <a:endParaRPr lang="es-CL"/>
        </a:p>
      </dgm:t>
    </dgm:pt>
    <dgm:pt modelId="{0CBB2F56-8265-41A1-A09D-62B45D735634}" type="sibTrans" cxnId="{B28448C9-182A-4FA9-9626-A4B04DF47F13}">
      <dgm:prSet/>
      <dgm:spPr/>
      <dgm:t>
        <a:bodyPr/>
        <a:lstStyle/>
        <a:p>
          <a:endParaRPr lang="es-CL"/>
        </a:p>
      </dgm:t>
    </dgm:pt>
    <dgm:pt modelId="{A41F4A0E-48A4-4E62-88D2-DCB187EB4C45}">
      <dgm:prSet phldrT="[Text]"/>
      <dgm:spPr/>
      <dgm:t>
        <a:bodyPr/>
        <a:lstStyle/>
        <a:p>
          <a:r>
            <a:rPr lang="es-CL" b="1" u="sng" dirty="0" err="1" smtClean="0"/>
            <a:t>Presentations</a:t>
          </a:r>
          <a:r>
            <a:rPr lang="es-CL" b="1" u="sng" dirty="0" smtClean="0"/>
            <a:t>:</a:t>
          </a:r>
          <a:r>
            <a:rPr lang="es-CL" dirty="0" smtClean="0"/>
            <a:t> Cultural </a:t>
          </a:r>
          <a:r>
            <a:rPr lang="es-CL" dirty="0" err="1" smtClean="0"/>
            <a:t>Collaborations</a:t>
          </a:r>
          <a:r>
            <a:rPr lang="es-CL" dirty="0" smtClean="0"/>
            <a:t> and Individual </a:t>
          </a:r>
          <a:r>
            <a:rPr lang="es-CL" dirty="0" err="1" smtClean="0"/>
            <a:t>Presentatios</a:t>
          </a:r>
          <a:endParaRPr lang="es-CL" dirty="0"/>
        </a:p>
      </dgm:t>
    </dgm:pt>
    <dgm:pt modelId="{88F8A7E9-1805-44A7-8AA8-660125D008C7}" type="parTrans" cxnId="{18FA4080-7017-4A3E-97F4-5ADEDEA758FD}">
      <dgm:prSet/>
      <dgm:spPr/>
      <dgm:t>
        <a:bodyPr/>
        <a:lstStyle/>
        <a:p>
          <a:endParaRPr lang="es-CL"/>
        </a:p>
      </dgm:t>
    </dgm:pt>
    <dgm:pt modelId="{D1724996-1C14-49F5-9D1A-B980414199A6}" type="sibTrans" cxnId="{18FA4080-7017-4A3E-97F4-5ADEDEA758FD}">
      <dgm:prSet/>
      <dgm:spPr/>
      <dgm:t>
        <a:bodyPr/>
        <a:lstStyle/>
        <a:p>
          <a:endParaRPr lang="es-CL"/>
        </a:p>
      </dgm:t>
    </dgm:pt>
    <dgm:pt modelId="{94AF0561-DE98-418F-95E7-16931705C5A0}">
      <dgm:prSet phldrT="[Text]"/>
      <dgm:spPr/>
      <dgm:t>
        <a:bodyPr/>
        <a:lstStyle/>
        <a:p>
          <a:r>
            <a:rPr lang="es-CL" dirty="0" err="1" smtClean="0"/>
            <a:t>Speakings</a:t>
          </a:r>
          <a:r>
            <a:rPr lang="es-CL" dirty="0" smtClean="0"/>
            <a:t> and </a:t>
          </a:r>
        </a:p>
        <a:p>
          <a:r>
            <a:rPr lang="es-CL" dirty="0" err="1" smtClean="0"/>
            <a:t>Wikispaces</a:t>
          </a:r>
          <a:endParaRPr lang="es-CL" dirty="0"/>
        </a:p>
      </dgm:t>
    </dgm:pt>
    <dgm:pt modelId="{0929EC83-F4A3-4AE0-9A18-3582D1A7B1D2}" type="parTrans" cxnId="{C4F9D33A-98D7-4639-9A04-7575FD4B28C5}">
      <dgm:prSet/>
      <dgm:spPr/>
      <dgm:t>
        <a:bodyPr/>
        <a:lstStyle/>
        <a:p>
          <a:endParaRPr lang="es-CL"/>
        </a:p>
      </dgm:t>
    </dgm:pt>
    <dgm:pt modelId="{603800D3-9DC7-4529-B1F2-9142949FACA6}" type="sibTrans" cxnId="{C4F9D33A-98D7-4639-9A04-7575FD4B28C5}">
      <dgm:prSet/>
      <dgm:spPr/>
      <dgm:t>
        <a:bodyPr/>
        <a:lstStyle/>
        <a:p>
          <a:endParaRPr lang="es-CL"/>
        </a:p>
      </dgm:t>
    </dgm:pt>
    <dgm:pt modelId="{C9D96EB2-A721-4770-AEF3-BD0BCB19B92F}" type="pres">
      <dgm:prSet presAssocID="{6494BC86-B3AF-4AC1-B411-EF3C9E9F2AB5}" presName="CompostProcess" presStyleCnt="0">
        <dgm:presLayoutVars>
          <dgm:dir/>
          <dgm:resizeHandles val="exact"/>
        </dgm:presLayoutVars>
      </dgm:prSet>
      <dgm:spPr/>
    </dgm:pt>
    <dgm:pt modelId="{EC7EF238-C65A-4B2B-9E77-66AEFD6982DB}" type="pres">
      <dgm:prSet presAssocID="{6494BC86-B3AF-4AC1-B411-EF3C9E9F2AB5}" presName="arrow" presStyleLbl="bgShp" presStyleIdx="0" presStyleCnt="1"/>
      <dgm:spPr/>
    </dgm:pt>
    <dgm:pt modelId="{902F9A99-6E34-4F4D-B13B-AD756068ECFE}" type="pres">
      <dgm:prSet presAssocID="{6494BC86-B3AF-4AC1-B411-EF3C9E9F2AB5}" presName="linearProcess" presStyleCnt="0"/>
      <dgm:spPr/>
    </dgm:pt>
    <dgm:pt modelId="{96B033F5-B70F-40F2-92F8-44F27F22C34A}" type="pres">
      <dgm:prSet presAssocID="{06227213-C305-42B8-A9B9-7975C6BD140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C781C6C-4756-4841-8BD6-D819B9AE51A2}" type="pres">
      <dgm:prSet presAssocID="{0CBB2F56-8265-41A1-A09D-62B45D735634}" presName="sibTrans" presStyleCnt="0"/>
      <dgm:spPr/>
    </dgm:pt>
    <dgm:pt modelId="{322822BA-B288-4C67-ADF3-7854D35965C5}" type="pres">
      <dgm:prSet presAssocID="{A41F4A0E-48A4-4E62-88D2-DCB187EB4C4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0CB4333-E11F-44CD-8CD2-0E96B32C7E20}" type="pres">
      <dgm:prSet presAssocID="{D1724996-1C14-49F5-9D1A-B980414199A6}" presName="sibTrans" presStyleCnt="0"/>
      <dgm:spPr/>
    </dgm:pt>
    <dgm:pt modelId="{375BE076-9D7E-4C75-894E-E9C1C89F60EE}" type="pres">
      <dgm:prSet presAssocID="{94AF0561-DE98-418F-95E7-16931705C5A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11A8581-CE15-4265-8A04-741EDF96579B}" type="presOf" srcId="{94AF0561-DE98-418F-95E7-16931705C5A0}" destId="{375BE076-9D7E-4C75-894E-E9C1C89F60EE}" srcOrd="0" destOrd="0" presId="urn:microsoft.com/office/officeart/2005/8/layout/hProcess9"/>
    <dgm:cxn modelId="{B4840090-D52B-4B9A-B0B0-9F1C632E58F0}" type="presOf" srcId="{A41F4A0E-48A4-4E62-88D2-DCB187EB4C45}" destId="{322822BA-B288-4C67-ADF3-7854D35965C5}" srcOrd="0" destOrd="0" presId="urn:microsoft.com/office/officeart/2005/8/layout/hProcess9"/>
    <dgm:cxn modelId="{28BE7E98-12E5-497D-BBC0-DFA5C04DD982}" type="presOf" srcId="{06227213-C305-42B8-A9B9-7975C6BD140C}" destId="{96B033F5-B70F-40F2-92F8-44F27F22C34A}" srcOrd="0" destOrd="0" presId="urn:microsoft.com/office/officeart/2005/8/layout/hProcess9"/>
    <dgm:cxn modelId="{67D7883D-4472-41EC-8F9F-E5B39AD54348}" type="presOf" srcId="{6494BC86-B3AF-4AC1-B411-EF3C9E9F2AB5}" destId="{C9D96EB2-A721-4770-AEF3-BD0BCB19B92F}" srcOrd="0" destOrd="0" presId="urn:microsoft.com/office/officeart/2005/8/layout/hProcess9"/>
    <dgm:cxn modelId="{C4F9D33A-98D7-4639-9A04-7575FD4B28C5}" srcId="{6494BC86-B3AF-4AC1-B411-EF3C9E9F2AB5}" destId="{94AF0561-DE98-418F-95E7-16931705C5A0}" srcOrd="2" destOrd="0" parTransId="{0929EC83-F4A3-4AE0-9A18-3582D1A7B1D2}" sibTransId="{603800D3-9DC7-4529-B1F2-9142949FACA6}"/>
    <dgm:cxn modelId="{B28448C9-182A-4FA9-9626-A4B04DF47F13}" srcId="{6494BC86-B3AF-4AC1-B411-EF3C9E9F2AB5}" destId="{06227213-C305-42B8-A9B9-7975C6BD140C}" srcOrd="0" destOrd="0" parTransId="{3C73FDDB-5F9E-46B0-BE23-C000D97A7DEF}" sibTransId="{0CBB2F56-8265-41A1-A09D-62B45D735634}"/>
    <dgm:cxn modelId="{18FA4080-7017-4A3E-97F4-5ADEDEA758FD}" srcId="{6494BC86-B3AF-4AC1-B411-EF3C9E9F2AB5}" destId="{A41F4A0E-48A4-4E62-88D2-DCB187EB4C45}" srcOrd="1" destOrd="0" parTransId="{88F8A7E9-1805-44A7-8AA8-660125D008C7}" sibTransId="{D1724996-1C14-49F5-9D1A-B980414199A6}"/>
    <dgm:cxn modelId="{E4C0B185-864B-4F36-B96B-DF2EE3EBB09B}" type="presParOf" srcId="{C9D96EB2-A721-4770-AEF3-BD0BCB19B92F}" destId="{EC7EF238-C65A-4B2B-9E77-66AEFD6982DB}" srcOrd="0" destOrd="0" presId="urn:microsoft.com/office/officeart/2005/8/layout/hProcess9"/>
    <dgm:cxn modelId="{DC2A5436-4532-4E0A-80CA-5620C9F57F29}" type="presParOf" srcId="{C9D96EB2-A721-4770-AEF3-BD0BCB19B92F}" destId="{902F9A99-6E34-4F4D-B13B-AD756068ECFE}" srcOrd="1" destOrd="0" presId="urn:microsoft.com/office/officeart/2005/8/layout/hProcess9"/>
    <dgm:cxn modelId="{715D1E4F-4952-41DA-9325-64C99D1089CD}" type="presParOf" srcId="{902F9A99-6E34-4F4D-B13B-AD756068ECFE}" destId="{96B033F5-B70F-40F2-92F8-44F27F22C34A}" srcOrd="0" destOrd="0" presId="urn:microsoft.com/office/officeart/2005/8/layout/hProcess9"/>
    <dgm:cxn modelId="{A1430C22-17DC-4450-8662-774A2B7A97A0}" type="presParOf" srcId="{902F9A99-6E34-4F4D-B13B-AD756068ECFE}" destId="{CC781C6C-4756-4841-8BD6-D819B9AE51A2}" srcOrd="1" destOrd="0" presId="urn:microsoft.com/office/officeart/2005/8/layout/hProcess9"/>
    <dgm:cxn modelId="{DA2B6701-A5CA-44A3-94FD-3BD705F23586}" type="presParOf" srcId="{902F9A99-6E34-4F4D-B13B-AD756068ECFE}" destId="{322822BA-B288-4C67-ADF3-7854D35965C5}" srcOrd="2" destOrd="0" presId="urn:microsoft.com/office/officeart/2005/8/layout/hProcess9"/>
    <dgm:cxn modelId="{4095E153-C087-44E5-9D54-CBF4E34543BE}" type="presParOf" srcId="{902F9A99-6E34-4F4D-B13B-AD756068ECFE}" destId="{10CB4333-E11F-44CD-8CD2-0E96B32C7E20}" srcOrd="3" destOrd="0" presId="urn:microsoft.com/office/officeart/2005/8/layout/hProcess9"/>
    <dgm:cxn modelId="{5E799900-D4B2-4222-A7AF-9E32F4C686C3}" type="presParOf" srcId="{902F9A99-6E34-4F4D-B13B-AD756068ECFE}" destId="{375BE076-9D7E-4C75-894E-E9C1C89F60EE}" srcOrd="4" destOrd="0" presId="urn:microsoft.com/office/officeart/2005/8/layout/hProcess9"/>
  </dgm:cxnLst>
  <dgm:bg/>
  <dgm:whole>
    <a:ln>
      <a:solidFill>
        <a:schemeClr val="accent3">
          <a:lumMod val="60000"/>
          <a:lumOff val="40000"/>
        </a:schemeClr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8443B7-3829-4855-B6F1-3013D31A0318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9C2C863A-F5DF-40A5-8AD9-92325C706B1F}">
      <dgm:prSet phldrT="[Text]"/>
      <dgm:spPr/>
      <dgm:t>
        <a:bodyPr/>
        <a:lstStyle/>
        <a:p>
          <a:r>
            <a:rPr lang="es-CL" dirty="0" smtClean="0"/>
            <a:t>Reading more</a:t>
          </a:r>
          <a:endParaRPr lang="es-CL" dirty="0"/>
        </a:p>
      </dgm:t>
    </dgm:pt>
    <dgm:pt modelId="{4F733A2A-D8BE-4F0D-9487-2906D39EB0F4}" type="parTrans" cxnId="{8740EB7A-B5E9-4E8C-A591-4915CEDB8271}">
      <dgm:prSet/>
      <dgm:spPr/>
      <dgm:t>
        <a:bodyPr/>
        <a:lstStyle/>
        <a:p>
          <a:endParaRPr lang="es-CL"/>
        </a:p>
      </dgm:t>
    </dgm:pt>
    <dgm:pt modelId="{C9AB4F72-E9CB-495A-ABE1-725D26D045EC}" type="sibTrans" cxnId="{8740EB7A-B5E9-4E8C-A591-4915CEDB8271}">
      <dgm:prSet/>
      <dgm:spPr/>
      <dgm:t>
        <a:bodyPr/>
        <a:lstStyle/>
        <a:p>
          <a:endParaRPr lang="es-CL"/>
        </a:p>
      </dgm:t>
    </dgm:pt>
    <dgm:pt modelId="{58534B27-6FE2-4C20-A635-75B924D37AB6}">
      <dgm:prSet phldrT="[Text]"/>
      <dgm:spPr/>
      <dgm:t>
        <a:bodyPr/>
        <a:lstStyle/>
        <a:p>
          <a:r>
            <a:rPr lang="es-CL" dirty="0" err="1" smtClean="0"/>
            <a:t>Adding</a:t>
          </a:r>
          <a:r>
            <a:rPr lang="es-CL" dirty="0" smtClean="0"/>
            <a:t> new </a:t>
          </a:r>
          <a:r>
            <a:rPr lang="es-CL" dirty="0" err="1" smtClean="0"/>
            <a:t>vocabulary</a:t>
          </a:r>
          <a:endParaRPr lang="es-CL" dirty="0"/>
        </a:p>
      </dgm:t>
    </dgm:pt>
    <dgm:pt modelId="{CA52FB0B-527B-4AF5-9283-A1ABD2846E9B}" type="parTrans" cxnId="{ABF94E78-140E-4B77-A04F-CB664E84E7C3}">
      <dgm:prSet/>
      <dgm:spPr/>
      <dgm:t>
        <a:bodyPr/>
        <a:lstStyle/>
        <a:p>
          <a:endParaRPr lang="es-CL"/>
        </a:p>
      </dgm:t>
    </dgm:pt>
    <dgm:pt modelId="{C3C648ED-C472-4486-8852-6755E6A73550}" type="sibTrans" cxnId="{ABF94E78-140E-4B77-A04F-CB664E84E7C3}">
      <dgm:prSet/>
      <dgm:spPr/>
      <dgm:t>
        <a:bodyPr/>
        <a:lstStyle/>
        <a:p>
          <a:endParaRPr lang="es-CL"/>
        </a:p>
      </dgm:t>
    </dgm:pt>
    <dgm:pt modelId="{099AB739-2C42-4A23-BAB0-2E3BC298E0ED}">
      <dgm:prSet phldrT="[Text]"/>
      <dgm:spPr/>
      <dgm:t>
        <a:bodyPr/>
        <a:lstStyle/>
        <a:p>
          <a:r>
            <a:rPr lang="es-CL" dirty="0" err="1" smtClean="0"/>
            <a:t>Don´t</a:t>
          </a:r>
          <a:r>
            <a:rPr lang="es-CL" dirty="0" smtClean="0"/>
            <a:t>  </a:t>
          </a:r>
          <a:r>
            <a:rPr lang="es-CL" dirty="0" err="1" smtClean="0"/>
            <a:t>be</a:t>
          </a:r>
          <a:r>
            <a:rPr lang="es-CL" dirty="0" smtClean="0"/>
            <a:t> </a:t>
          </a:r>
          <a:r>
            <a:rPr lang="es-CL" dirty="0" err="1" smtClean="0"/>
            <a:t>shy</a:t>
          </a:r>
          <a:r>
            <a:rPr lang="es-CL" dirty="0" smtClean="0"/>
            <a:t> and try </a:t>
          </a:r>
          <a:r>
            <a:rPr lang="es-CL" dirty="0" err="1" smtClean="0"/>
            <a:t>to</a:t>
          </a:r>
          <a:r>
            <a:rPr lang="es-CL" dirty="0" smtClean="0"/>
            <a:t> </a:t>
          </a:r>
          <a:r>
            <a:rPr lang="es-CL" dirty="0" err="1" smtClean="0"/>
            <a:t>speak</a:t>
          </a:r>
          <a:endParaRPr lang="es-CL" dirty="0"/>
        </a:p>
      </dgm:t>
    </dgm:pt>
    <dgm:pt modelId="{CC7A2286-0935-44C1-A5D9-B0CDF0152759}" type="parTrans" cxnId="{F3DD026B-2057-4730-A24B-BA57EFC5837E}">
      <dgm:prSet/>
      <dgm:spPr/>
      <dgm:t>
        <a:bodyPr/>
        <a:lstStyle/>
        <a:p>
          <a:endParaRPr lang="es-CL"/>
        </a:p>
      </dgm:t>
    </dgm:pt>
    <dgm:pt modelId="{AFF4B8DC-7FD7-41F4-B4BF-BDE24D88EDC7}" type="sibTrans" cxnId="{F3DD026B-2057-4730-A24B-BA57EFC5837E}">
      <dgm:prSet/>
      <dgm:spPr/>
      <dgm:t>
        <a:bodyPr/>
        <a:lstStyle/>
        <a:p>
          <a:endParaRPr lang="es-CL"/>
        </a:p>
      </dgm:t>
    </dgm:pt>
    <dgm:pt modelId="{38A7CD99-08C4-446D-B27E-6325A861546C}">
      <dgm:prSet phldrT="[Text]"/>
      <dgm:spPr/>
      <dgm:t>
        <a:bodyPr/>
        <a:lstStyle/>
        <a:p>
          <a:r>
            <a:rPr lang="es-CL" dirty="0" err="1" smtClean="0"/>
            <a:t>Permanent</a:t>
          </a:r>
          <a:r>
            <a:rPr lang="es-CL" dirty="0" smtClean="0"/>
            <a:t> </a:t>
          </a:r>
          <a:r>
            <a:rPr lang="es-CL" dirty="0" err="1" smtClean="0"/>
            <a:t>Effort</a:t>
          </a:r>
          <a:endParaRPr lang="es-CL" dirty="0"/>
        </a:p>
      </dgm:t>
    </dgm:pt>
    <dgm:pt modelId="{D9C62FE6-91DF-4AE0-A443-0984FA22D939}" type="parTrans" cxnId="{5B09475A-FF78-44AB-927F-956669E44461}">
      <dgm:prSet/>
      <dgm:spPr/>
      <dgm:t>
        <a:bodyPr/>
        <a:lstStyle/>
        <a:p>
          <a:endParaRPr lang="es-CL"/>
        </a:p>
      </dgm:t>
    </dgm:pt>
    <dgm:pt modelId="{8DAFB2BF-1F5F-4837-8A99-779B5CDCC0EB}" type="sibTrans" cxnId="{5B09475A-FF78-44AB-927F-956669E44461}">
      <dgm:prSet/>
      <dgm:spPr/>
      <dgm:t>
        <a:bodyPr/>
        <a:lstStyle/>
        <a:p>
          <a:endParaRPr lang="es-CL"/>
        </a:p>
      </dgm:t>
    </dgm:pt>
    <dgm:pt modelId="{2623896F-02F7-4045-984D-9386E29F53C9}">
      <dgm:prSet phldrT="[Text]"/>
      <dgm:spPr/>
      <dgm:t>
        <a:bodyPr/>
        <a:lstStyle/>
        <a:p>
          <a:r>
            <a:rPr lang="es-CL" dirty="0" err="1" smtClean="0"/>
            <a:t>Keep</a:t>
          </a:r>
          <a:r>
            <a:rPr lang="es-CL" dirty="0" smtClean="0"/>
            <a:t> </a:t>
          </a:r>
          <a:r>
            <a:rPr lang="es-CL" dirty="0" err="1" smtClean="0"/>
            <a:t>going</a:t>
          </a:r>
          <a:endParaRPr lang="es-CL" dirty="0"/>
        </a:p>
      </dgm:t>
    </dgm:pt>
    <dgm:pt modelId="{4461EEC3-5012-4CB6-B25F-870D1FA61DEC}" type="parTrans" cxnId="{81EACB96-5F55-41B9-B977-BB79D1969DD9}">
      <dgm:prSet/>
      <dgm:spPr/>
      <dgm:t>
        <a:bodyPr/>
        <a:lstStyle/>
        <a:p>
          <a:endParaRPr lang="es-CL"/>
        </a:p>
      </dgm:t>
    </dgm:pt>
    <dgm:pt modelId="{86700CA2-0C19-433B-A261-B4A77975BE61}" type="sibTrans" cxnId="{81EACB96-5F55-41B9-B977-BB79D1969DD9}">
      <dgm:prSet/>
      <dgm:spPr/>
      <dgm:t>
        <a:bodyPr/>
        <a:lstStyle/>
        <a:p>
          <a:endParaRPr lang="es-CL"/>
        </a:p>
      </dgm:t>
    </dgm:pt>
    <dgm:pt modelId="{CECBC727-2D42-4E57-9075-5DB1B8108DAD}" type="pres">
      <dgm:prSet presAssocID="{3B8443B7-3829-4855-B6F1-3013D31A03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B9EE0D-1B17-4ACC-A8B9-9FA81895DB24}" type="pres">
      <dgm:prSet presAssocID="{3B8443B7-3829-4855-B6F1-3013D31A0318}" presName="cycle" presStyleCnt="0"/>
      <dgm:spPr/>
    </dgm:pt>
    <dgm:pt modelId="{10FCAC0A-F1F2-413B-81E4-0F5EA1E6DE48}" type="pres">
      <dgm:prSet presAssocID="{9C2C863A-F5DF-40A5-8AD9-92325C706B1F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64786BB-5DC4-459F-A4AC-0C4C358D5783}" type="pres">
      <dgm:prSet presAssocID="{C9AB4F72-E9CB-495A-ABE1-725D26D045EC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3D6A389B-8808-4804-B764-D2F96E7AE6FB}" type="pres">
      <dgm:prSet presAssocID="{58534B27-6FE2-4C20-A635-75B924D37AB6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65673BC-AEAB-42E5-8AD8-A0BAB2028557}" type="pres">
      <dgm:prSet presAssocID="{099AB739-2C42-4A23-BAB0-2E3BC298E0ED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31C2850-1612-40F1-B9F9-8EB7FAD45730}" type="pres">
      <dgm:prSet presAssocID="{38A7CD99-08C4-446D-B27E-6325A861546C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64DE87-60BE-407F-8274-F8FD28ADA398}" type="pres">
      <dgm:prSet presAssocID="{2623896F-02F7-4045-984D-9386E29F53C9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EACB96-5F55-41B9-B977-BB79D1969DD9}" srcId="{3B8443B7-3829-4855-B6F1-3013D31A0318}" destId="{2623896F-02F7-4045-984D-9386E29F53C9}" srcOrd="4" destOrd="0" parTransId="{4461EEC3-5012-4CB6-B25F-870D1FA61DEC}" sibTransId="{86700CA2-0C19-433B-A261-B4A77975BE61}"/>
    <dgm:cxn modelId="{B58658DE-FB0F-4718-B655-D36AB604F0D4}" type="presOf" srcId="{3B8443B7-3829-4855-B6F1-3013D31A0318}" destId="{CECBC727-2D42-4E57-9075-5DB1B8108DAD}" srcOrd="0" destOrd="0" presId="urn:microsoft.com/office/officeart/2005/8/layout/cycle3"/>
    <dgm:cxn modelId="{3A368230-B7E1-45A0-BF73-AD318CBE69D3}" type="presOf" srcId="{38A7CD99-08C4-446D-B27E-6325A861546C}" destId="{431C2850-1612-40F1-B9F9-8EB7FAD45730}" srcOrd="0" destOrd="0" presId="urn:microsoft.com/office/officeart/2005/8/layout/cycle3"/>
    <dgm:cxn modelId="{288E8BDF-73B3-4E05-A51E-ADF1AAC02DBC}" type="presOf" srcId="{9C2C863A-F5DF-40A5-8AD9-92325C706B1F}" destId="{10FCAC0A-F1F2-413B-81E4-0F5EA1E6DE48}" srcOrd="0" destOrd="0" presId="urn:microsoft.com/office/officeart/2005/8/layout/cycle3"/>
    <dgm:cxn modelId="{8740EB7A-B5E9-4E8C-A591-4915CEDB8271}" srcId="{3B8443B7-3829-4855-B6F1-3013D31A0318}" destId="{9C2C863A-F5DF-40A5-8AD9-92325C706B1F}" srcOrd="0" destOrd="0" parTransId="{4F733A2A-D8BE-4F0D-9487-2906D39EB0F4}" sibTransId="{C9AB4F72-E9CB-495A-ABE1-725D26D045EC}"/>
    <dgm:cxn modelId="{5B09475A-FF78-44AB-927F-956669E44461}" srcId="{3B8443B7-3829-4855-B6F1-3013D31A0318}" destId="{38A7CD99-08C4-446D-B27E-6325A861546C}" srcOrd="3" destOrd="0" parTransId="{D9C62FE6-91DF-4AE0-A443-0984FA22D939}" sibTransId="{8DAFB2BF-1F5F-4837-8A99-779B5CDCC0EB}"/>
    <dgm:cxn modelId="{ABF94E78-140E-4B77-A04F-CB664E84E7C3}" srcId="{3B8443B7-3829-4855-B6F1-3013D31A0318}" destId="{58534B27-6FE2-4C20-A635-75B924D37AB6}" srcOrd="1" destOrd="0" parTransId="{CA52FB0B-527B-4AF5-9283-A1ABD2846E9B}" sibTransId="{C3C648ED-C472-4486-8852-6755E6A73550}"/>
    <dgm:cxn modelId="{F3DD026B-2057-4730-A24B-BA57EFC5837E}" srcId="{3B8443B7-3829-4855-B6F1-3013D31A0318}" destId="{099AB739-2C42-4A23-BAB0-2E3BC298E0ED}" srcOrd="2" destOrd="0" parTransId="{CC7A2286-0935-44C1-A5D9-B0CDF0152759}" sibTransId="{AFF4B8DC-7FD7-41F4-B4BF-BDE24D88EDC7}"/>
    <dgm:cxn modelId="{CE8C261B-F14E-42E6-BD0C-CA635A9DEAA0}" type="presOf" srcId="{2623896F-02F7-4045-984D-9386E29F53C9}" destId="{0564DE87-60BE-407F-8274-F8FD28ADA398}" srcOrd="0" destOrd="0" presId="urn:microsoft.com/office/officeart/2005/8/layout/cycle3"/>
    <dgm:cxn modelId="{41625F3F-8ACD-4CE3-B373-7AB5B9A7208F}" type="presOf" srcId="{C9AB4F72-E9CB-495A-ABE1-725D26D045EC}" destId="{564786BB-5DC4-459F-A4AC-0C4C358D5783}" srcOrd="0" destOrd="0" presId="urn:microsoft.com/office/officeart/2005/8/layout/cycle3"/>
    <dgm:cxn modelId="{BEC181AA-C34E-4933-B62B-298CCBE85A16}" type="presOf" srcId="{58534B27-6FE2-4C20-A635-75B924D37AB6}" destId="{3D6A389B-8808-4804-B764-D2F96E7AE6FB}" srcOrd="0" destOrd="0" presId="urn:microsoft.com/office/officeart/2005/8/layout/cycle3"/>
    <dgm:cxn modelId="{4200A2D5-E1B9-4068-86E1-87C78711898D}" type="presOf" srcId="{099AB739-2C42-4A23-BAB0-2E3BC298E0ED}" destId="{F65673BC-AEAB-42E5-8AD8-A0BAB2028557}" srcOrd="0" destOrd="0" presId="urn:microsoft.com/office/officeart/2005/8/layout/cycle3"/>
    <dgm:cxn modelId="{DCA8ADB8-05B5-4110-A694-2120D10B8A8D}" type="presParOf" srcId="{CECBC727-2D42-4E57-9075-5DB1B8108DAD}" destId="{14B9EE0D-1B17-4ACC-A8B9-9FA81895DB24}" srcOrd="0" destOrd="0" presId="urn:microsoft.com/office/officeart/2005/8/layout/cycle3"/>
    <dgm:cxn modelId="{311178BB-1810-45A9-B245-05618DE422D8}" type="presParOf" srcId="{14B9EE0D-1B17-4ACC-A8B9-9FA81895DB24}" destId="{10FCAC0A-F1F2-413B-81E4-0F5EA1E6DE48}" srcOrd="0" destOrd="0" presId="urn:microsoft.com/office/officeart/2005/8/layout/cycle3"/>
    <dgm:cxn modelId="{AFBD2316-F024-4B1E-A8DE-3A449A9C8898}" type="presParOf" srcId="{14B9EE0D-1B17-4ACC-A8B9-9FA81895DB24}" destId="{564786BB-5DC4-459F-A4AC-0C4C358D5783}" srcOrd="1" destOrd="0" presId="urn:microsoft.com/office/officeart/2005/8/layout/cycle3"/>
    <dgm:cxn modelId="{C069768C-AC17-4437-AEEA-826EA6B70FC2}" type="presParOf" srcId="{14B9EE0D-1B17-4ACC-A8B9-9FA81895DB24}" destId="{3D6A389B-8808-4804-B764-D2F96E7AE6FB}" srcOrd="2" destOrd="0" presId="urn:microsoft.com/office/officeart/2005/8/layout/cycle3"/>
    <dgm:cxn modelId="{0D3105EA-A0D9-4BBF-B41B-A5A145F87F7C}" type="presParOf" srcId="{14B9EE0D-1B17-4ACC-A8B9-9FA81895DB24}" destId="{F65673BC-AEAB-42E5-8AD8-A0BAB2028557}" srcOrd="3" destOrd="0" presId="urn:microsoft.com/office/officeart/2005/8/layout/cycle3"/>
    <dgm:cxn modelId="{94BFAB52-9EB6-4006-A81E-2D0245175AB8}" type="presParOf" srcId="{14B9EE0D-1B17-4ACC-A8B9-9FA81895DB24}" destId="{431C2850-1612-40F1-B9F9-8EB7FAD45730}" srcOrd="4" destOrd="0" presId="urn:microsoft.com/office/officeart/2005/8/layout/cycle3"/>
    <dgm:cxn modelId="{DA2A1E5E-7D97-4C3B-A103-77F0A6D15FAF}" type="presParOf" srcId="{14B9EE0D-1B17-4ACC-A8B9-9FA81895DB24}" destId="{0564DE87-60BE-407F-8274-F8FD28ADA39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7EF238-C65A-4B2B-9E77-66AEFD6982DB}">
      <dsp:nvSpPr>
        <dsp:cNvPr id="0" name=""/>
        <dsp:cNvSpPr/>
      </dsp:nvSpPr>
      <dsp:spPr>
        <a:xfrm>
          <a:off x="637817" y="0"/>
          <a:ext cx="7228602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B033F5-B70F-40F2-92F8-44F27F22C34A}">
      <dsp:nvSpPr>
        <dsp:cNvPr id="0" name=""/>
        <dsp:cNvSpPr/>
      </dsp:nvSpPr>
      <dsp:spPr>
        <a:xfrm>
          <a:off x="288180" y="1371599"/>
          <a:ext cx="2551271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CL" sz="2200" kern="1200" dirty="0" err="1" smtClean="0"/>
            <a:t>Group</a:t>
          </a:r>
          <a:r>
            <a:rPr lang="es-CL" sz="2200" kern="1200" dirty="0" smtClean="0"/>
            <a:t> </a:t>
          </a:r>
          <a:r>
            <a:rPr lang="es-CL" sz="2200" kern="1200" dirty="0" err="1" smtClean="0"/>
            <a:t>Discussions</a:t>
          </a:r>
          <a:r>
            <a:rPr lang="es-CL" sz="2200" kern="1200" dirty="0" smtClean="0"/>
            <a:t>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2200" kern="1200" dirty="0"/>
        </a:p>
      </dsp:txBody>
      <dsp:txXfrm>
        <a:off x="288180" y="1371599"/>
        <a:ext cx="2551271" cy="1828800"/>
      </dsp:txXfrm>
    </dsp:sp>
    <dsp:sp modelId="{322822BA-B288-4C67-ADF3-7854D35965C5}">
      <dsp:nvSpPr>
        <dsp:cNvPr id="0" name=""/>
        <dsp:cNvSpPr/>
      </dsp:nvSpPr>
      <dsp:spPr>
        <a:xfrm>
          <a:off x="2976483" y="1371599"/>
          <a:ext cx="2551271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u="sng" kern="1200" dirty="0" err="1" smtClean="0"/>
            <a:t>Presentations</a:t>
          </a:r>
          <a:r>
            <a:rPr lang="es-CL" sz="2200" b="1" u="sng" kern="1200" dirty="0" smtClean="0"/>
            <a:t>:</a:t>
          </a:r>
          <a:r>
            <a:rPr lang="es-CL" sz="2200" kern="1200" dirty="0" smtClean="0"/>
            <a:t> Cultural </a:t>
          </a:r>
          <a:r>
            <a:rPr lang="es-CL" sz="2200" kern="1200" dirty="0" err="1" smtClean="0"/>
            <a:t>Collaborations</a:t>
          </a:r>
          <a:r>
            <a:rPr lang="es-CL" sz="2200" kern="1200" dirty="0" smtClean="0"/>
            <a:t> and Individual </a:t>
          </a:r>
          <a:r>
            <a:rPr lang="es-CL" sz="2200" kern="1200" dirty="0" err="1" smtClean="0"/>
            <a:t>Presentatios</a:t>
          </a:r>
          <a:endParaRPr lang="es-CL" sz="2200" kern="1200" dirty="0"/>
        </a:p>
      </dsp:txBody>
      <dsp:txXfrm>
        <a:off x="2976483" y="1371599"/>
        <a:ext cx="2551271" cy="1828800"/>
      </dsp:txXfrm>
    </dsp:sp>
    <dsp:sp modelId="{375BE076-9D7E-4C75-894E-E9C1C89F60EE}">
      <dsp:nvSpPr>
        <dsp:cNvPr id="0" name=""/>
        <dsp:cNvSpPr/>
      </dsp:nvSpPr>
      <dsp:spPr>
        <a:xfrm>
          <a:off x="5664785" y="1371599"/>
          <a:ext cx="2551271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 dirty="0" err="1" smtClean="0"/>
            <a:t>Speakings</a:t>
          </a:r>
          <a:r>
            <a:rPr lang="es-CL" sz="2200" kern="1200" dirty="0" smtClean="0"/>
            <a:t> and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 dirty="0" err="1" smtClean="0"/>
            <a:t>Wikispaces</a:t>
          </a:r>
          <a:endParaRPr lang="es-CL" sz="2200" kern="1200" dirty="0"/>
        </a:p>
      </dsp:txBody>
      <dsp:txXfrm>
        <a:off x="5664785" y="1371599"/>
        <a:ext cx="2551271" cy="1828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4786BB-5DC4-459F-A4AC-0C4C358D5783}">
      <dsp:nvSpPr>
        <dsp:cNvPr id="0" name=""/>
        <dsp:cNvSpPr/>
      </dsp:nvSpPr>
      <dsp:spPr>
        <a:xfrm>
          <a:off x="588690" y="64902"/>
          <a:ext cx="4394782" cy="4394782"/>
        </a:xfrm>
        <a:prstGeom prst="circularArrow">
          <a:avLst>
            <a:gd name="adj1" fmla="val 5544"/>
            <a:gd name="adj2" fmla="val 330680"/>
            <a:gd name="adj3" fmla="val 13835028"/>
            <a:gd name="adj4" fmla="val 17350099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CAC0A-F1F2-413B-81E4-0F5EA1E6DE48}">
      <dsp:nvSpPr>
        <dsp:cNvPr id="0" name=""/>
        <dsp:cNvSpPr/>
      </dsp:nvSpPr>
      <dsp:spPr>
        <a:xfrm>
          <a:off x="1783473" y="89565"/>
          <a:ext cx="2005217" cy="100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smtClean="0"/>
            <a:t>Reading more</a:t>
          </a:r>
          <a:endParaRPr lang="es-CL" sz="1900" kern="1200" dirty="0"/>
        </a:p>
      </dsp:txBody>
      <dsp:txXfrm>
        <a:off x="1783473" y="89565"/>
        <a:ext cx="2005217" cy="1002608"/>
      </dsp:txXfrm>
    </dsp:sp>
    <dsp:sp modelId="{3D6A389B-8808-4804-B764-D2F96E7AE6FB}">
      <dsp:nvSpPr>
        <dsp:cNvPr id="0" name=""/>
        <dsp:cNvSpPr/>
      </dsp:nvSpPr>
      <dsp:spPr>
        <a:xfrm>
          <a:off x="3565855" y="1384541"/>
          <a:ext cx="2005217" cy="100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err="1" smtClean="0"/>
            <a:t>Adding</a:t>
          </a:r>
          <a:r>
            <a:rPr lang="es-CL" sz="1900" kern="1200" dirty="0" smtClean="0"/>
            <a:t> new </a:t>
          </a:r>
          <a:r>
            <a:rPr lang="es-CL" sz="1900" kern="1200" dirty="0" err="1" smtClean="0"/>
            <a:t>vocabulary</a:t>
          </a:r>
          <a:endParaRPr lang="es-CL" sz="1900" kern="1200" dirty="0"/>
        </a:p>
      </dsp:txBody>
      <dsp:txXfrm>
        <a:off x="3565855" y="1384541"/>
        <a:ext cx="2005217" cy="1002608"/>
      </dsp:txXfrm>
    </dsp:sp>
    <dsp:sp modelId="{F65673BC-AEAB-42E5-8AD8-A0BAB2028557}">
      <dsp:nvSpPr>
        <dsp:cNvPr id="0" name=""/>
        <dsp:cNvSpPr/>
      </dsp:nvSpPr>
      <dsp:spPr>
        <a:xfrm>
          <a:off x="2885046" y="3479858"/>
          <a:ext cx="2005217" cy="100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err="1" smtClean="0"/>
            <a:t>Don´t</a:t>
          </a:r>
          <a:r>
            <a:rPr lang="es-CL" sz="1900" kern="1200" dirty="0" smtClean="0"/>
            <a:t>  </a:t>
          </a:r>
          <a:r>
            <a:rPr lang="es-CL" sz="1900" kern="1200" dirty="0" err="1" smtClean="0"/>
            <a:t>be</a:t>
          </a:r>
          <a:r>
            <a:rPr lang="es-CL" sz="1900" kern="1200" dirty="0" smtClean="0"/>
            <a:t> </a:t>
          </a:r>
          <a:r>
            <a:rPr lang="es-CL" sz="1900" kern="1200" dirty="0" err="1" smtClean="0"/>
            <a:t>shy</a:t>
          </a:r>
          <a:r>
            <a:rPr lang="es-CL" sz="1900" kern="1200" dirty="0" smtClean="0"/>
            <a:t> and try </a:t>
          </a:r>
          <a:r>
            <a:rPr lang="es-CL" sz="1900" kern="1200" dirty="0" err="1" smtClean="0"/>
            <a:t>to</a:t>
          </a:r>
          <a:r>
            <a:rPr lang="es-CL" sz="1900" kern="1200" dirty="0" smtClean="0"/>
            <a:t> </a:t>
          </a:r>
          <a:r>
            <a:rPr lang="es-CL" sz="1900" kern="1200" dirty="0" err="1" smtClean="0"/>
            <a:t>speak</a:t>
          </a:r>
          <a:endParaRPr lang="es-CL" sz="1900" kern="1200" dirty="0"/>
        </a:p>
      </dsp:txBody>
      <dsp:txXfrm>
        <a:off x="2885046" y="3479858"/>
        <a:ext cx="2005217" cy="1002608"/>
      </dsp:txXfrm>
    </dsp:sp>
    <dsp:sp modelId="{431C2850-1612-40F1-B9F9-8EB7FAD45730}">
      <dsp:nvSpPr>
        <dsp:cNvPr id="0" name=""/>
        <dsp:cNvSpPr/>
      </dsp:nvSpPr>
      <dsp:spPr>
        <a:xfrm>
          <a:off x="681900" y="3479858"/>
          <a:ext cx="2005217" cy="100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err="1" smtClean="0"/>
            <a:t>Permanent</a:t>
          </a:r>
          <a:r>
            <a:rPr lang="es-CL" sz="1900" kern="1200" dirty="0" smtClean="0"/>
            <a:t> </a:t>
          </a:r>
          <a:r>
            <a:rPr lang="es-CL" sz="1900" kern="1200" dirty="0" err="1" smtClean="0"/>
            <a:t>Effort</a:t>
          </a:r>
          <a:endParaRPr lang="es-CL" sz="1900" kern="1200" dirty="0"/>
        </a:p>
      </dsp:txBody>
      <dsp:txXfrm>
        <a:off x="681900" y="3479858"/>
        <a:ext cx="2005217" cy="1002608"/>
      </dsp:txXfrm>
    </dsp:sp>
    <dsp:sp modelId="{0564DE87-60BE-407F-8274-F8FD28ADA398}">
      <dsp:nvSpPr>
        <dsp:cNvPr id="0" name=""/>
        <dsp:cNvSpPr/>
      </dsp:nvSpPr>
      <dsp:spPr>
        <a:xfrm>
          <a:off x="1090" y="1384541"/>
          <a:ext cx="2005217" cy="10026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900" kern="1200" dirty="0" err="1" smtClean="0"/>
            <a:t>Keep</a:t>
          </a:r>
          <a:r>
            <a:rPr lang="es-CL" sz="1900" kern="1200" dirty="0" smtClean="0"/>
            <a:t> </a:t>
          </a:r>
          <a:r>
            <a:rPr lang="es-CL" sz="1900" kern="1200" dirty="0" err="1" smtClean="0"/>
            <a:t>going</a:t>
          </a:r>
          <a:endParaRPr lang="es-CL" sz="1900" kern="1200" dirty="0"/>
        </a:p>
      </dsp:txBody>
      <dsp:txXfrm>
        <a:off x="1090" y="1384541"/>
        <a:ext cx="2005217" cy="1002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5525829-F379-4176-8688-679845F58C0E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9420D1B-3FE1-4E5D-B12B-825A70A82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CL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E77528-FBB4-443D-8B94-683A55E1D0D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076DF-26A0-40B3-B782-6551E08F7C41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F9D3CB9-3B64-4A79-AC35-161A1D85F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A6C2F-4531-4550-90DC-C827D3E2D58C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D40F1-AD72-4A53-9AEA-537667A2A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2F1C7-E5DA-4499-A2D3-C7C2DA9CC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E7D84-45F3-4C67-8212-DA5AA0109491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8468F-08AF-4D8B-9035-EDAD54891299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79A9C-FBA7-4627-8D48-258B3BFE8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E602C-D288-405C-873F-011536582AEB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4EE1E36-A3B3-4AD7-A6AE-DE51D649B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3CF5F-CCD1-4433-A23E-FBAB63EF3FC2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1A379-133D-4515-905E-652F8A8EE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3EA2-3686-44AE-8C6F-107F5B17D12C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64E6B877-69CC-4619-A2E1-896FC0437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A39F5-E08E-4BEB-90C0-EE2B9CACC8EC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5B90A-389C-48AB-9616-13520DFE2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1877-E6E0-408A-B1EC-C7EF4456C52A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98254EF-6A9C-45F7-A0C0-31CCD612F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884B2F6-801E-4776-B22D-6C2D51F78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B2B85-B36D-4687-9E0D-6C510D61268E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88A37-5C39-4258-8C5E-6A8614BE1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89868-9AF9-4ECE-95CE-F33A922509F9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E42F66-E11F-465D-8A32-9D7B6237EAAF}" type="datetimeFigureOut">
              <a:rPr lang="en-US"/>
              <a:pPr>
                <a:defRPr/>
              </a:pPr>
              <a:t>4/15/2010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C873FF-AD95-47F9-B21F-FF8BEA4844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1" fontAlgn="base" hangingPunct="1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1" fontAlgn="base" hangingPunct="1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aulinachile.wikispaces.com/Goal+Assessment" TargetMode="External"/><Relationship Id="rId2" Type="http://schemas.openxmlformats.org/officeDocument/2006/relationships/hyperlink" Target="http://paulinachile.wikispaces.com/Home+P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ulinachile.wikispaces.com/Skills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004lsspring2010.wikispaces.com/Collaboration+2+-+Native+American+History" TargetMode="External"/><Relationship Id="rId2" Type="http://schemas.openxmlformats.org/officeDocument/2006/relationships/hyperlink" Target="http://004lsspring2010.wikispaces.com/Collaboration+1+-+Black+Histor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004lsspring2010.wikispaces.com/Collaboration+3+-+Student's+Choic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aulinachile.wikispaces.com/Presentation+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ulinachile.wikispaces.com/Speaking+Portfolio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nformationninja.com/blog/wp-content/uploads/2008/07/good_job_blue_ribbon.png&amp;imgrefurl=http://informationninja.com/blog/page/2/&amp;usg=__rClltHqucIo79aRwSYFRAKXQ4No=&amp;h=463&amp;w=335&amp;sz=50&amp;hl=en&amp;start=1&amp;sig2=SfqCXF3DvFJ4MEj4VxlKJA&amp;um=1&amp;itbs=1&amp;tbnid=_qf3rSQsCKkkjM:&amp;tbnh=128&amp;tbnw=93&amp;prev=/images?q=good+job&amp;um=1&amp;hl=en&amp;ndsp=18&amp;tbs=isch:1&amp;ei=g1DGS4mINMH88AbzuajkD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791200"/>
            <a:ext cx="6400800" cy="12192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Paulina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April, 15</a:t>
            </a:r>
            <a:r>
              <a:rPr lang="en-US" baseline="30000" dirty="0" smtClean="0"/>
              <a:t>th</a:t>
            </a:r>
            <a:r>
              <a:rPr lang="en-US" dirty="0" smtClean="0"/>
              <a:t> 2010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Chile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09800"/>
            <a:ext cx="7239000" cy="43656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 smtClean="0"/>
              <a:t>Speaking Portfolio</a:t>
            </a:r>
            <a:br>
              <a:rPr lang="en-US" sz="6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Since…my first presentation “Autobiography” until today…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“Reflection presentation”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457200" y="6019800"/>
            <a:ext cx="457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Georgia" pitchFamily="18" charset="0"/>
              </a:rPr>
              <a:t>LANGUAGE IS CULTURE AND CULTURE IS LANGUAGE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smtClean="0">
                <a:solidFill>
                  <a:schemeClr val="accent1"/>
                </a:solidFill>
              </a:rPr>
              <a:t>My wikispaces</a:t>
            </a:r>
          </a:p>
        </p:txBody>
      </p:sp>
      <p:sp>
        <p:nvSpPr>
          <p:cNvPr id="21507" name="Content Placeholder 7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es-CL" dirty="0" smtClean="0">
              <a:hlinkClick r:id="rId2"/>
            </a:endParaRPr>
          </a:p>
          <a:p>
            <a:r>
              <a:rPr lang="es-CL" dirty="0" err="1" smtClean="0">
                <a:hlinkClick r:id="rId2"/>
              </a:rPr>
              <a:t>The</a:t>
            </a:r>
            <a:r>
              <a:rPr lang="es-CL" dirty="0" smtClean="0">
                <a:hlinkClick r:id="rId2"/>
              </a:rPr>
              <a:t> </a:t>
            </a:r>
            <a:r>
              <a:rPr lang="es-CL" dirty="0" err="1" smtClean="0">
                <a:hlinkClick r:id="rId2"/>
              </a:rPr>
              <a:t>wikispaces</a:t>
            </a:r>
            <a:r>
              <a:rPr lang="es-CL" dirty="0" smtClean="0">
                <a:hlinkClick r:id="rId2"/>
              </a:rPr>
              <a:t> </a:t>
            </a:r>
            <a:r>
              <a:rPr lang="es-CL" dirty="0" err="1" smtClean="0">
                <a:hlinkClick r:id="rId2"/>
              </a:rPr>
              <a:t>was</a:t>
            </a:r>
            <a:r>
              <a:rPr lang="es-CL" dirty="0" smtClean="0">
                <a:hlinkClick r:id="rId2"/>
              </a:rPr>
              <a:t> a </a:t>
            </a:r>
            <a:r>
              <a:rPr lang="es-CL" dirty="0" err="1" smtClean="0">
                <a:hlinkClick r:id="rId2"/>
              </a:rPr>
              <a:t>good</a:t>
            </a:r>
            <a:r>
              <a:rPr lang="es-CL" dirty="0" smtClean="0">
                <a:hlinkClick r:id="rId2"/>
              </a:rPr>
              <a:t> </a:t>
            </a:r>
            <a:r>
              <a:rPr lang="es-CL" dirty="0" err="1" smtClean="0">
                <a:hlinkClick r:id="rId2"/>
              </a:rPr>
              <a:t>community</a:t>
            </a:r>
            <a:r>
              <a:rPr lang="es-CL" dirty="0" smtClean="0">
                <a:hlinkClick r:id="rId2"/>
              </a:rPr>
              <a:t> of </a:t>
            </a:r>
            <a:r>
              <a:rPr lang="es-CL" dirty="0" err="1" smtClean="0">
                <a:hlinkClick r:id="rId2"/>
              </a:rPr>
              <a:t>learning</a:t>
            </a:r>
            <a:endParaRPr lang="es-CL" dirty="0" smtClean="0">
              <a:hlinkClick r:id="rId2"/>
            </a:endParaRPr>
          </a:p>
          <a:p>
            <a:endParaRPr lang="es-CL" dirty="0" smtClean="0">
              <a:hlinkClick r:id="rId2"/>
            </a:endParaRPr>
          </a:p>
          <a:p>
            <a:pPr lvl="1"/>
            <a:r>
              <a:rPr lang="es-CL" dirty="0" smtClean="0">
                <a:solidFill>
                  <a:schemeClr val="tx1"/>
                </a:solidFill>
                <a:hlinkClick r:id="rId2"/>
              </a:rPr>
              <a:t>I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have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learned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about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my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classmates</a:t>
            </a:r>
            <a:endParaRPr lang="es-CL" dirty="0" smtClean="0">
              <a:solidFill>
                <a:schemeClr val="tx1"/>
              </a:solidFill>
              <a:hlinkClick r:id="rId2"/>
            </a:endParaRPr>
          </a:p>
          <a:p>
            <a:pPr lvl="1"/>
            <a:r>
              <a:rPr lang="es-CL" dirty="0" smtClean="0">
                <a:solidFill>
                  <a:schemeClr val="tx1"/>
                </a:solidFill>
                <a:hlinkClick r:id="rId2"/>
              </a:rPr>
              <a:t>I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have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wrote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my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progress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every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week</a:t>
            </a:r>
            <a:endParaRPr lang="es-CL" dirty="0" smtClean="0">
              <a:solidFill>
                <a:schemeClr val="tx1"/>
              </a:solidFill>
              <a:hlinkClick r:id="rId2"/>
            </a:endParaRPr>
          </a:p>
          <a:p>
            <a:pPr lvl="1"/>
            <a:r>
              <a:rPr lang="es-CL" dirty="0" smtClean="0">
                <a:solidFill>
                  <a:schemeClr val="tx1"/>
                </a:solidFill>
                <a:hlinkClick r:id="rId2"/>
              </a:rPr>
              <a:t>I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have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evaluated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my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speaking</a:t>
            </a:r>
            <a:r>
              <a:rPr lang="es-CL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es-CL" dirty="0" err="1" smtClean="0">
                <a:solidFill>
                  <a:schemeClr val="tx1"/>
                </a:solidFill>
                <a:hlinkClick r:id="rId2"/>
              </a:rPr>
              <a:t>skills</a:t>
            </a:r>
            <a:endParaRPr lang="es-CL" dirty="0" smtClean="0">
              <a:solidFill>
                <a:schemeClr val="tx1"/>
              </a:solidFill>
              <a:hlinkClick r:id="rId2"/>
            </a:endParaRPr>
          </a:p>
          <a:p>
            <a:pPr lvl="1"/>
            <a:endParaRPr lang="es-CL" dirty="0" smtClean="0">
              <a:solidFill>
                <a:schemeClr val="tx1"/>
              </a:solidFill>
              <a:hlinkClick r:id="rId2"/>
            </a:endParaRPr>
          </a:p>
          <a:p>
            <a:pPr lvl="2"/>
            <a:r>
              <a:rPr lang="es-CL" dirty="0" smtClean="0">
                <a:hlinkClick r:id="rId2"/>
              </a:rPr>
              <a:t>http://paulinachile.wikispaces.com/Home+Page</a:t>
            </a:r>
            <a:endParaRPr lang="es-CL" dirty="0" smtClean="0"/>
          </a:p>
          <a:p>
            <a:pPr lvl="2"/>
            <a:r>
              <a:rPr lang="es-CL" dirty="0" smtClean="0">
                <a:hlinkClick r:id="rId3"/>
              </a:rPr>
              <a:t>http://paulinachile.wikispaces.com/Goal+Assessment</a:t>
            </a:r>
            <a:endParaRPr lang="es-CL" dirty="0" smtClean="0"/>
          </a:p>
          <a:p>
            <a:pPr lvl="2"/>
            <a:r>
              <a:rPr lang="es-CL" dirty="0" smtClean="0">
                <a:hlinkClick r:id="rId4"/>
              </a:rPr>
              <a:t>http://paulinachile.wikispaces.com/Skills</a:t>
            </a:r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4400" b="1" dirty="0" smtClean="0">
                <a:solidFill>
                  <a:schemeClr val="accent1"/>
                </a:solidFill>
              </a:rPr>
              <a:t>My </a:t>
            </a:r>
            <a:r>
              <a:rPr lang="es-CL" sz="4400" b="1" dirty="0" err="1" smtClean="0">
                <a:solidFill>
                  <a:schemeClr val="accent1"/>
                </a:solidFill>
              </a:rPr>
              <a:t>last</a:t>
            </a:r>
            <a:r>
              <a:rPr lang="es-CL" sz="4400" b="1" dirty="0" smtClean="0">
                <a:solidFill>
                  <a:schemeClr val="accent1"/>
                </a:solidFill>
              </a:rPr>
              <a:t> </a:t>
            </a:r>
            <a:r>
              <a:rPr lang="es-CL" sz="4400" b="1" dirty="0" err="1" smtClean="0">
                <a:solidFill>
                  <a:schemeClr val="accent1"/>
                </a:solidFill>
              </a:rPr>
              <a:t>reflection</a:t>
            </a:r>
            <a:endParaRPr lang="es-CL" sz="4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3000396" cy="4241684"/>
          </a:xfrm>
        </p:spPr>
        <p:txBody>
          <a:bodyPr/>
          <a:lstStyle/>
          <a:p>
            <a:r>
              <a:rPr lang="en-US" dirty="0" smtClean="0"/>
              <a:t>This presentation is an honest conversation with myself in order to show you what I have learned and accomplished this semester.</a:t>
            </a:r>
            <a:br>
              <a:rPr lang="en-US" dirty="0" smtClean="0"/>
            </a:br>
            <a:endParaRPr lang="es-CL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3357554" y="1571612"/>
          <a:ext cx="5572164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F193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29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 smtClean="0">
                <a:solidFill>
                  <a:schemeClr val="accent1"/>
                </a:solidFill>
              </a:rPr>
              <a:t>THANKS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/>
                </a:solidFill>
              </a:rPr>
              <a:t>Speaking Portfolio: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7974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I am looking into a mirror to see in me…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2800" dirty="0" smtClean="0"/>
              <a:t>My development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2800" dirty="0" smtClean="0"/>
              <a:t>Efforts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2800" dirty="0" smtClean="0"/>
              <a:t>Progress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2800" dirty="0" smtClean="0"/>
              <a:t>Achievements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2800" dirty="0" smtClean="0"/>
              <a:t>And Difficulties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200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sz="3200" dirty="0" smtClean="0"/>
              <a:t>In the beginning of this reflection it was hard to me thinking about myself. But, I firmly believe that this evaluation is an excellent exercise to improve and to evaluate my learning English.</a:t>
            </a:r>
            <a:endParaRPr lang="en-US" sz="3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xplosion 2 5"/>
          <p:cNvSpPr/>
          <p:nvPr/>
        </p:nvSpPr>
        <p:spPr>
          <a:xfrm>
            <a:off x="285720" y="5000636"/>
            <a:ext cx="2857520" cy="164307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dirty="0" smtClean="0">
                <a:solidFill>
                  <a:schemeClr val="accent1"/>
                </a:solidFill>
              </a:rPr>
              <a:t>My portfolio </a:t>
            </a:r>
            <a:r>
              <a:rPr lang="es-CL" sz="4000" b="1" dirty="0" err="1" smtClean="0">
                <a:solidFill>
                  <a:schemeClr val="accent1"/>
                </a:solidFill>
              </a:rPr>
              <a:t>components</a:t>
            </a:r>
            <a:endParaRPr lang="es-CL" sz="4000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85786" y="5500702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Coffee hour</a:t>
            </a:r>
          </a:p>
          <a:p>
            <a:r>
              <a:rPr lang="en-US" dirty="0" smtClean="0"/>
              <a:t>Speaking Partner</a:t>
            </a:r>
          </a:p>
          <a:p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smtClean="0">
                <a:solidFill>
                  <a:schemeClr val="accent1"/>
                </a:solidFill>
              </a:rPr>
              <a:t>GROUP DISCUSSION</a:t>
            </a:r>
          </a:p>
        </p:txBody>
      </p:sp>
      <p:pic>
        <p:nvPicPr>
          <p:cNvPr id="20483" name="Picture 9" descr="MCj0231215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500826" y="4071942"/>
            <a:ext cx="2456507" cy="2219608"/>
          </a:xfrm>
          <a:noFill/>
        </p:spPr>
      </p:pic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428596" y="1428736"/>
            <a:ext cx="8156575" cy="733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s-CL" dirty="0"/>
              <a:t>I </a:t>
            </a:r>
            <a:r>
              <a:rPr lang="es-CL" dirty="0" err="1"/>
              <a:t>enjoyed</a:t>
            </a:r>
            <a:r>
              <a:rPr lang="es-CL" dirty="0"/>
              <a:t> </a:t>
            </a:r>
            <a:r>
              <a:rPr lang="es-CL" dirty="0" err="1"/>
              <a:t>this</a:t>
            </a:r>
            <a:r>
              <a:rPr lang="es-CL" dirty="0"/>
              <a:t> </a:t>
            </a:r>
            <a:r>
              <a:rPr lang="es-CL" dirty="0" err="1"/>
              <a:t>assigment</a:t>
            </a:r>
            <a:r>
              <a:rPr lang="es-CL" dirty="0"/>
              <a:t> and I </a:t>
            </a:r>
            <a:r>
              <a:rPr lang="es-CL" dirty="0" err="1"/>
              <a:t>learned</a:t>
            </a:r>
            <a:r>
              <a:rPr lang="es-CL" dirty="0"/>
              <a:t> </a:t>
            </a:r>
            <a:r>
              <a:rPr lang="es-CL" dirty="0" err="1"/>
              <a:t>about</a:t>
            </a:r>
            <a:r>
              <a:rPr lang="es-CL" dirty="0"/>
              <a:t> </a:t>
            </a:r>
            <a:r>
              <a:rPr lang="es-CL" dirty="0" err="1"/>
              <a:t>this</a:t>
            </a:r>
            <a:r>
              <a:rPr lang="es-CL" dirty="0"/>
              <a:t>…..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s-CL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500034" y="2285992"/>
            <a:ext cx="6910388" cy="38227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b="1" dirty="0" smtClean="0">
                <a:latin typeface="Aharoni" pitchFamily="2" charset="-79"/>
                <a:cs typeface="Aharoni" pitchFamily="2" charset="-79"/>
              </a:rPr>
              <a:t>Asking for opinions: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	</a:t>
            </a:r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What do you think of…?/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	How do you feel about…?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200" b="1" dirty="0" smtClean="0">
                <a:latin typeface="Aharoni" pitchFamily="2" charset="-79"/>
                <a:cs typeface="Aharoni" pitchFamily="2" charset="-79"/>
              </a:rPr>
              <a:t>	What’s your opinion of…?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3400" dirty="0" smtClean="0">
              <a:latin typeface="Aharoni" pitchFamily="2" charset="-79"/>
              <a:cs typeface="Aharoni" pitchFamily="2" charset="-79"/>
            </a:endParaRP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Giving an opinion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	In my opinion…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	Personally, I think that…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	It seems to me…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400" dirty="0" smtClean="0">
                <a:latin typeface="Aharoni" pitchFamily="2" charset="-79"/>
                <a:cs typeface="Aharoni" pitchFamily="2" charset="-79"/>
              </a:rPr>
              <a:t>	I believe…/I agree/ I disagree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s-CL" dirty="0"/>
          </a:p>
        </p:txBody>
      </p:sp>
      <p:pic>
        <p:nvPicPr>
          <p:cNvPr id="20486" name="Picture 7" descr="MCj031185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514600"/>
            <a:ext cx="1849438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6000768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dirty="0" err="1" smtClean="0"/>
              <a:t>Topic</a:t>
            </a:r>
            <a:r>
              <a:rPr lang="es-CL" b="1" dirty="0" smtClean="0"/>
              <a:t>: </a:t>
            </a:r>
            <a:r>
              <a:rPr lang="es-CL" b="1" dirty="0" err="1" smtClean="0"/>
              <a:t>Technology</a:t>
            </a:r>
            <a:r>
              <a:rPr lang="es-CL" b="1" dirty="0" smtClean="0"/>
              <a:t>: . </a:t>
            </a:r>
            <a:endParaRPr lang="es-CL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solidFill>
                  <a:schemeClr val="accent1"/>
                </a:solidFill>
              </a:rPr>
              <a:t>CULTURAL COLLABORATIONS</a:t>
            </a:r>
          </a:p>
        </p:txBody>
      </p:sp>
      <p:sp>
        <p:nvSpPr>
          <p:cNvPr id="17411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en-US" dirty="0" smtClean="0">
              <a:hlinkClick r:id="rId2" action="ppaction://hlinkfile"/>
            </a:endParaRPr>
          </a:p>
          <a:p>
            <a:r>
              <a:rPr lang="en-US" dirty="0" smtClean="0">
                <a:hlinkClick r:id="rId2" action="ppaction://hlinkfile"/>
              </a:rPr>
              <a:t>Collaboration 1 - Black History</a:t>
            </a:r>
            <a:endParaRPr lang="en-US" dirty="0" smtClean="0"/>
          </a:p>
          <a:p>
            <a:endParaRPr lang="en-US" dirty="0" smtClean="0">
              <a:hlinkClick r:id="rId3" action="ppaction://hlinkfile"/>
            </a:endParaRPr>
          </a:p>
          <a:p>
            <a:r>
              <a:rPr lang="en-US" dirty="0" smtClean="0">
                <a:hlinkClick r:id="rId3" action="ppaction://hlinkfile"/>
              </a:rPr>
              <a:t>Collaboration 2 - Native American History</a:t>
            </a:r>
            <a:endParaRPr lang="en-US" dirty="0" smtClean="0"/>
          </a:p>
          <a:p>
            <a:endParaRPr lang="en-US" dirty="0" smtClean="0">
              <a:hlinkClick r:id="rId4" action="ppaction://hlinkfile"/>
            </a:endParaRPr>
          </a:p>
          <a:p>
            <a:r>
              <a:rPr lang="en-US" dirty="0" smtClean="0">
                <a:hlinkClick r:id="rId4" action="ppaction://hlinkfile"/>
              </a:rPr>
              <a:t>Collaboration 3 - Student's Choice </a:t>
            </a:r>
            <a:endParaRPr lang="en-US" dirty="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" y="4800600"/>
            <a:ext cx="8001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Georgia" pitchFamily="18" charset="0"/>
              </a:rPr>
              <a:t>My reflections: </a:t>
            </a:r>
          </a:p>
          <a:p>
            <a:r>
              <a:rPr lang="en-US" dirty="0">
                <a:latin typeface="Georgia" pitchFamily="18" charset="0"/>
              </a:rPr>
              <a:t>I am good </a:t>
            </a:r>
            <a:r>
              <a:rPr lang="en-US" dirty="0" smtClean="0">
                <a:latin typeface="Georgia" pitchFamily="18" charset="0"/>
              </a:rPr>
              <a:t>working in team</a:t>
            </a:r>
            <a:endParaRPr lang="en-US" dirty="0">
              <a:latin typeface="Georgia" pitchFamily="18" charset="0"/>
            </a:endParaRPr>
          </a:p>
          <a:p>
            <a:r>
              <a:rPr lang="en-US" dirty="0">
                <a:latin typeface="Georgia" pitchFamily="18" charset="0"/>
              </a:rPr>
              <a:t>However, the most difficulty in this kind of project was the coordination between </a:t>
            </a:r>
            <a:r>
              <a:rPr lang="en-US" dirty="0" smtClean="0">
                <a:latin typeface="Georgia" pitchFamily="18" charset="0"/>
              </a:rPr>
              <a:t>classmates.</a:t>
            </a:r>
            <a:endParaRPr lang="en-US" dirty="0">
              <a:latin typeface="Georgia" pitchFamily="18" charset="0"/>
            </a:endParaRPr>
          </a:p>
          <a:p>
            <a:r>
              <a:rPr lang="en-US" dirty="0">
                <a:latin typeface="Georgia" pitchFamily="18" charset="0"/>
              </a:rPr>
              <a:t>We must to negotiate and organize our ideas. The second presentation was the best, I enjoyed because the topic and the group.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INDIVIDUALS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5102225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ORAL AUTOBIOGRAPHY: THE FIRST ONE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dirty="0" smtClean="0">
                <a:hlinkClick r:id="rId3"/>
              </a:rPr>
              <a:t>http://paulinachile.wikispaces.com/Presentation+1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ARGUMENTATIVE PRESENTATION: ABOUT GENETIC FOOD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dirty="0" smtClean="0">
                <a:hlinkClick r:id="rId4"/>
              </a:rPr>
              <a:t>http://paulinachile.wikispaces.com/Speaking+Portfolio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PRESENTATION ABOUT THE TOPIC INNOVATION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dirty="0" smtClean="0"/>
              <a:t>I need more practice: Using transition word.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dirty="0" smtClean="0"/>
              <a:t> I'm good at this: Pronunciation, Structure and 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dirty="0" smtClean="0"/>
              <a:t> I've mastered </a:t>
            </a:r>
            <a:r>
              <a:rPr lang="en-US" dirty="0" smtClean="0"/>
              <a:t>in: To give my opinion</a:t>
            </a:r>
            <a:endParaRPr lang="en-US" dirty="0" smtClean="0"/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34400" cy="758825"/>
          </a:xfrm>
        </p:spPr>
        <p:txBody>
          <a:bodyPr/>
          <a:lstStyle/>
          <a:p>
            <a:r>
              <a:rPr lang="en-US" sz="3200" b="1" smtClean="0">
                <a:solidFill>
                  <a:schemeClr val="accent1"/>
                </a:solidFill>
              </a:rPr>
              <a:t>THE BIG PROJECT: PRESENTATION TO GRADUATE CLASS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HEALTH CARE SYSTEM AND POVERTY</a:t>
            </a:r>
          </a:p>
          <a:p>
            <a:pPr lvl="1"/>
            <a:endParaRPr lang="en-US" smtClean="0"/>
          </a:p>
          <a:p>
            <a:pPr lvl="1"/>
            <a:r>
              <a:rPr lang="en-US" smtClean="0"/>
              <a:t>VIDEO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685800" y="3962400"/>
            <a:ext cx="73914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Georgia" pitchFamily="18" charset="0"/>
              </a:rPr>
              <a:t>EVIDENCE:    Paulina</a:t>
            </a:r>
            <a:r>
              <a:rPr lang="en-US" dirty="0">
                <a:latin typeface="Georgia" pitchFamily="18" charset="0"/>
              </a:rPr>
              <a:t>,</a:t>
            </a:r>
          </a:p>
          <a:p>
            <a:r>
              <a:rPr lang="en-US" dirty="0">
                <a:latin typeface="Georgia" pitchFamily="18" charset="0"/>
              </a:rPr>
              <a:t>  Thank you for sharing your presentation with us last evening.  I learned a lot!  Your portion of your presentation </a:t>
            </a:r>
            <a:r>
              <a:rPr lang="en-US" b="1" u="sng" dirty="0">
                <a:latin typeface="Georgia" pitchFamily="18" charset="0"/>
              </a:rPr>
              <a:t>was very well done.</a:t>
            </a:r>
            <a:r>
              <a:rPr lang="en-US" dirty="0">
                <a:latin typeface="Georgia" pitchFamily="18" charset="0"/>
              </a:rPr>
              <a:t>  You </a:t>
            </a:r>
            <a:r>
              <a:rPr lang="en-US" b="1" u="sng" dirty="0">
                <a:latin typeface="Georgia" pitchFamily="18" charset="0"/>
              </a:rPr>
              <a:t>were confident</a:t>
            </a:r>
            <a:r>
              <a:rPr lang="en-US" dirty="0">
                <a:latin typeface="Georgia" pitchFamily="18" charset="0"/>
              </a:rPr>
              <a:t>, your conclusion </a:t>
            </a:r>
            <a:r>
              <a:rPr lang="en-US" b="1" u="sng" dirty="0">
                <a:latin typeface="Georgia" pitchFamily="18" charset="0"/>
              </a:rPr>
              <a:t>was well organized</a:t>
            </a:r>
            <a:r>
              <a:rPr lang="en-US" dirty="0">
                <a:latin typeface="Georgia" pitchFamily="18" charset="0"/>
              </a:rPr>
              <a:t>, and </a:t>
            </a:r>
            <a:r>
              <a:rPr lang="en-US" b="1" u="sng" dirty="0">
                <a:latin typeface="Georgia" pitchFamily="18" charset="0"/>
              </a:rPr>
              <a:t>you used many important transition words such as "especially", "the second part," and "as a conclusion."  </a:t>
            </a:r>
            <a:r>
              <a:rPr lang="en-US" dirty="0">
                <a:latin typeface="Georgia" pitchFamily="18" charset="0"/>
              </a:rPr>
              <a:t>You should be proud.  Below is the criterion and rubric which was used by me and my group as we listened to you, along with the scores that I personally gave you.</a:t>
            </a:r>
          </a:p>
          <a:p>
            <a:r>
              <a:rPr lang="en-US" dirty="0">
                <a:latin typeface="Georgia" pitchFamily="18" charset="0"/>
              </a:rPr>
              <a:t>  Best wishes for your continued success in learning English!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01625" y="1524000"/>
            <a:ext cx="4040188" cy="73342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t>Well done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01625" y="2133600"/>
            <a:ext cx="5108575" cy="4495800"/>
          </a:xfrm>
        </p:spPr>
        <p:txBody>
          <a:bodyPr>
            <a:normAutofit fontScale="25000" lnSpcReduction="20000"/>
          </a:bodyPr>
          <a:lstStyle/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2100" dirty="0" smtClean="0"/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b="1" dirty="0" smtClean="0">
                <a:solidFill>
                  <a:schemeClr val="tx1"/>
                </a:solidFill>
              </a:rPr>
              <a:t>Understand at least 70% of an extended conversation or interview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b="1" dirty="0" smtClean="0">
                <a:solidFill>
                  <a:schemeClr val="tx1"/>
                </a:solidFill>
              </a:rPr>
              <a:t>Give well-organized, 5-7 minute presentations on academic or professional topics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b="1" dirty="0" smtClean="0">
                <a:solidFill>
                  <a:schemeClr val="tx1"/>
                </a:solidFill>
              </a:rPr>
              <a:t>Effectively participate in and lead group discussions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b="1" dirty="0" smtClean="0">
                <a:solidFill>
                  <a:schemeClr val="tx1"/>
                </a:solidFill>
              </a:rPr>
              <a:t>Speak on a range of academic and nonacademic topics in clear, well-organized English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dirty="0" smtClean="0">
                <a:solidFill>
                  <a:schemeClr val="tx1"/>
                </a:solidFill>
              </a:rPr>
              <a:t>Improving my fluency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dirty="0" smtClean="0">
                <a:solidFill>
                  <a:schemeClr val="tx1"/>
                </a:solidFill>
              </a:rPr>
              <a:t>Understand a movie or a TV program in English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endParaRPr lang="en-US" sz="6400" dirty="0" smtClean="0">
              <a:solidFill>
                <a:schemeClr val="tx1"/>
              </a:solidFill>
            </a:endParaRP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en-US" sz="6400" dirty="0" smtClean="0">
                <a:solidFill>
                  <a:schemeClr val="tx1"/>
                </a:solidFill>
              </a:rPr>
              <a:t>Understand my favorite songs in English</a:t>
            </a:r>
            <a:endParaRPr lang="en-US" sz="6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/>
                </a:solidFill>
              </a:rPr>
              <a:t/>
            </a:r>
            <a:br>
              <a:rPr lang="en-US" sz="4000" dirty="0" smtClean="0">
                <a:solidFill>
                  <a:schemeClr val="accent1"/>
                </a:solidFill>
              </a:rPr>
            </a:br>
            <a:r>
              <a:rPr lang="en-US" sz="4000" dirty="0" smtClean="0">
                <a:solidFill>
                  <a:schemeClr val="accent1"/>
                </a:solidFill>
              </a:rPr>
              <a:t/>
            </a:r>
            <a:br>
              <a:rPr lang="en-US" sz="4000" dirty="0" smtClean="0">
                <a:solidFill>
                  <a:schemeClr val="accent1"/>
                </a:solidFill>
              </a:rPr>
            </a:br>
            <a:r>
              <a:rPr lang="en-US" sz="4000" dirty="0" smtClean="0">
                <a:solidFill>
                  <a:schemeClr val="accent1"/>
                </a:solidFill>
              </a:rPr>
              <a:t>My goal assessment</a:t>
            </a:r>
            <a:br>
              <a:rPr lang="en-US" sz="4000" dirty="0" smtClean="0">
                <a:solidFill>
                  <a:schemeClr val="accent1"/>
                </a:solidFill>
              </a:rPr>
            </a:br>
            <a:r>
              <a:rPr lang="en-US" sz="2700" b="1" u="sng" dirty="0" smtClean="0">
                <a:solidFill>
                  <a:schemeClr val="accent1"/>
                </a:solidFill>
              </a:rPr>
              <a:t>By the end of this course I will</a:t>
            </a:r>
            <a:endParaRPr lang="en-US" sz="4000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3" descr="ist2_3075699-excellen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019800" y="2743200"/>
            <a:ext cx="2779713" cy="3171825"/>
          </a:xfrm>
        </p:spPr>
      </p:pic>
      <p:pic>
        <p:nvPicPr>
          <p:cNvPr id="5122" name="Picture 2" descr="http://t3.gstatic.com/images?q=tbn:_qf3rSQsCKkkjM:http://informationninja.com/blog/wp-content/uploads/2008/07/good_job_blue_ribbo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819400"/>
            <a:ext cx="8858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1524000"/>
            <a:ext cx="8382000" cy="731838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2400" dirty="0" smtClean="0"/>
              <a:t>I need to improve and I must keep going practice…..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471738"/>
            <a:ext cx="4038600" cy="3821112"/>
          </a:xfrm>
        </p:spPr>
        <p:txBody>
          <a:bodyPr>
            <a:normAutofit fontScale="70000" lnSpcReduction="20000"/>
          </a:bodyPr>
          <a:lstStyle/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Understand at least 70% of a 10-15 minute authentic listening selection on an academic or professional topic.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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Improve my scores in TOEFL Test </a:t>
            </a:r>
            <a:r>
              <a:rPr lang="en-US" sz="2600" dirty="0" smtClean="0">
                <a:solidFill>
                  <a:schemeClr val="tx1"/>
                </a:solidFill>
                <a:sym typeface="Wingdings" pitchFamily="2" charset="2"/>
              </a:rPr>
              <a:t></a:t>
            </a: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Be accepted in a </a:t>
            </a:r>
            <a:r>
              <a:rPr lang="en-US" sz="2600" dirty="0" err="1" smtClean="0">
                <a:solidFill>
                  <a:schemeClr val="tx1"/>
                </a:solidFill>
              </a:rPr>
              <a:t>PHd</a:t>
            </a:r>
            <a:r>
              <a:rPr lang="en-US" sz="2600" dirty="0" smtClean="0">
                <a:solidFill>
                  <a:schemeClr val="tx1"/>
                </a:solidFill>
              </a:rPr>
              <a:t> Program in some University in the U.S. </a:t>
            </a: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r>
              <a:rPr lang="en-US" sz="2600" dirty="0" smtClean="0">
                <a:solidFill>
                  <a:schemeClr val="tx1"/>
                </a:solidFill>
              </a:rPr>
              <a:t>Add more vocabulary word in my speech</a:t>
            </a: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274320" lvl="1" indent="-274320" fontAlgn="auto"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en-US" sz="2600" dirty="0" smtClean="0">
              <a:solidFill>
                <a:schemeClr val="tx1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accent1"/>
                </a:solidFill>
              </a:rPr>
              <a:t>My goal assessment</a:t>
            </a:r>
            <a:br>
              <a:rPr lang="en-US" sz="4000" dirty="0" smtClean="0">
                <a:solidFill>
                  <a:schemeClr val="accent1"/>
                </a:solidFill>
              </a:rPr>
            </a:br>
            <a:r>
              <a:rPr lang="en-US" sz="2700" b="1" u="sng" dirty="0" smtClean="0">
                <a:solidFill>
                  <a:schemeClr val="accent1"/>
                </a:solidFill>
              </a:rPr>
              <a:t>By the end of this course I will</a:t>
            </a:r>
            <a:endParaRPr lang="en-US" sz="4000" dirty="0">
              <a:solidFill>
                <a:schemeClr val="accent1"/>
              </a:solidFill>
            </a:endParaRPr>
          </a:p>
        </p:txBody>
      </p:sp>
      <p:pic>
        <p:nvPicPr>
          <p:cNvPr id="16389" name="Content Placeholder 8" descr="imagesCAJHUTU1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2895600"/>
            <a:ext cx="2438400" cy="273843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peaking Portfolio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Speaking Portfolio</Template>
  <TotalTime>157</TotalTime>
  <Words>563</Words>
  <Application>Microsoft Office PowerPoint</Application>
  <PresentationFormat>On-screen Show (4:3)</PresentationFormat>
  <Paragraphs>115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Speaking Portfolio</vt:lpstr>
      <vt:lpstr>Speaking Portfolio   Since…my first presentation “Autobiography” until today…  “Reflection presentation”  </vt:lpstr>
      <vt:lpstr>Speaking Portfolio: INTRODUCTION</vt:lpstr>
      <vt:lpstr>My portfolio components</vt:lpstr>
      <vt:lpstr>GROUP DISCUSSION</vt:lpstr>
      <vt:lpstr>CULTURAL COLLABORATIONS</vt:lpstr>
      <vt:lpstr>INDIVIDUALS PRESENTATIONS</vt:lpstr>
      <vt:lpstr>THE BIG PROJECT: PRESENTATION TO GRADUATE CLASS</vt:lpstr>
      <vt:lpstr>  My goal assessment By the end of this course I will</vt:lpstr>
      <vt:lpstr>My goal assessment By the end of this course I will</vt:lpstr>
      <vt:lpstr>My wikispaces</vt:lpstr>
      <vt:lpstr>My last reflection</vt:lpstr>
      <vt:lpstr>THANKS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Speaking Portfolio   Since…my first presentation “Autobiography” until today…  “Reflection presentation”</dc:title>
  <dc:creator>Paulina Gutierrez</dc:creator>
  <cp:lastModifiedBy>gutizep</cp:lastModifiedBy>
  <cp:revision>16</cp:revision>
  <dcterms:created xsi:type="dcterms:W3CDTF">2010-04-15T01:56:32Z</dcterms:created>
  <dcterms:modified xsi:type="dcterms:W3CDTF">2010-04-15T18:02:57Z</dcterms:modified>
</cp:coreProperties>
</file>